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notesMasterIdLst>
    <p:notesMasterId r:id="rId3"/>
  </p:notesMasterIdLst>
  <p:handoutMasterIdLst>
    <p:handoutMasterId r:id="rId4"/>
  </p:handoutMasterIdLst>
  <p:sldIdLst>
    <p:sldId id="267" r:id="rId2"/>
  </p:sldIdLst>
  <p:sldSz cx="9906000" cy="6858000" type="A4"/>
  <p:notesSz cx="7102475" cy="102314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2E2"/>
    <a:srgbClr val="E9EDF4"/>
    <a:srgbClr val="D0D8E8"/>
    <a:srgbClr val="4F81BD"/>
    <a:srgbClr val="F9BD27"/>
    <a:srgbClr val="EF6B01"/>
    <a:srgbClr val="BABABA"/>
    <a:srgbClr val="FA9D10"/>
    <a:srgbClr val="6985AF"/>
    <a:srgbClr val="C20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464" autoAdjust="0"/>
    <p:restoredTop sz="90349" autoAdjust="0"/>
  </p:normalViewPr>
  <p:slideViewPr>
    <p:cSldViewPr>
      <p:cViewPr varScale="1">
        <p:scale>
          <a:sx n="70" d="100"/>
          <a:sy n="70" d="100"/>
        </p:scale>
        <p:origin x="750" y="6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7739" cy="511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3093" y="0"/>
            <a:ext cx="3077739" cy="511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38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18091"/>
            <a:ext cx="3077739" cy="511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38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093" y="9718091"/>
            <a:ext cx="3077739" cy="511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048B322-7196-490E-86EB-BC0391C8D3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1572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1572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0EF9833D-5B38-4037-B8AA-0F69A0060D41}" type="datetimeFigureOut">
              <a:rPr lang="ru-RU"/>
              <a:pPr>
                <a:defRPr/>
              </a:pPr>
              <a:t>04.05.2023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9463" y="766763"/>
            <a:ext cx="5543550" cy="383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859934"/>
            <a:ext cx="5681980" cy="4604147"/>
          </a:xfrm>
          <a:prstGeom prst="rect">
            <a:avLst/>
          </a:prstGeom>
        </p:spPr>
        <p:txBody>
          <a:bodyPr vert="horz" lIns="94759" tIns="47380" rIns="94759" bIns="4738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18091"/>
            <a:ext cx="3077739" cy="511572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3" y="9718091"/>
            <a:ext cx="3077739" cy="511572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77EFA82E-D45C-4223-B7CB-47D5D1E6D9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67987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C1639-53A2-462C-9024-C2CB3FFCC09D}" type="datetime1">
              <a:rPr lang="ru-RU"/>
              <a:pPr>
                <a:defRPr/>
              </a:pPr>
              <a:t>04.05.2023</a:t>
            </a:fld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5CDEB-F8FD-4EEB-AE1B-0D33C2A77758}" type="datetime1">
              <a:rPr lang="ru-RU"/>
              <a:pPr>
                <a:defRPr/>
              </a:pPr>
              <a:t>04.05.2023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5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22"/>
            <a:ext cx="4377145" cy="429050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7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22"/>
            <a:ext cx="4378762" cy="429050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BF96D-3B35-40B6-826D-419D8A911329}" type="datetime1">
              <a:rPr lang="ru-RU"/>
              <a:pPr>
                <a:defRPr/>
              </a:pPr>
              <a:t>04.05.2023</a:t>
            </a:fld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4976" y="176259"/>
            <a:ext cx="8388747" cy="597443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996BE-E6C8-463C-872F-4D5C435CBC75}" type="datetime1">
              <a:rPr lang="ru-RU"/>
              <a:pPr>
                <a:defRPr/>
              </a:pPr>
              <a:t>04.05.2023</a:t>
            </a:fld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41B85-2829-4127-9BBD-8229E77A6207}" type="datetime1">
              <a:rPr lang="ru-RU"/>
              <a:pPr>
                <a:defRPr/>
              </a:pPr>
              <a:t>04.05.2023</a:t>
            </a:fld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48548-C86E-4DE2-9521-A687683726D4}" type="datetime1">
              <a:rPr lang="ru-RU"/>
              <a:pPr>
                <a:defRPr/>
              </a:pPr>
              <a:t>04.05.2023</a:t>
            </a:fld>
            <a:endParaRPr lang="ru-RU" dirty="0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3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0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956FAC67-2878-4E8B-A0D2-AA6F533D00D3}" type="datetime1">
              <a:rPr lang="ru-RU"/>
              <a:pPr>
                <a:defRPr/>
              </a:pPr>
              <a:t>04.05.2023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4" r:id="rId3"/>
    <p:sldLayoutId id="2147483673" r:id="rId4"/>
    <p:sldLayoutId id="2147483672" r:id="rId5"/>
    <p:sldLayoutId id="2147483671" r:id="rId6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576" y="1080396"/>
            <a:ext cx="2457450" cy="55964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quarter" idx="10"/>
          </p:nvPr>
        </p:nvSpPr>
        <p:spPr bwMode="auto">
          <a:xfrm>
            <a:off x="7164388" y="6453188"/>
            <a:ext cx="1938337" cy="333375"/>
          </a:xfrm>
          <a:ln>
            <a:miter lim="800000"/>
            <a:headEnd/>
            <a:tailEnd/>
          </a:ln>
        </p:spPr>
        <p:txBody>
          <a:bodyPr wrap="square" lIns="97722" tIns="48861" rIns="97722" bIns="48861" numCol="1" anchor="t" anchorCtr="0" compatLnSpc="1">
            <a:prstTxWarp prst="textNoShape">
              <a:avLst/>
            </a:prstTxWarp>
          </a:bodyPr>
          <a:lstStyle/>
          <a:p>
            <a:pPr algn="r" defTabSz="977900">
              <a:defRPr/>
            </a:pPr>
            <a:fld id="{480D1882-68AF-4673-AD00-CF0D82C64C87}" type="datetime1">
              <a:rPr lang="ru-RU" sz="1100">
                <a:solidFill>
                  <a:schemeClr val="bg1"/>
                </a:solidFill>
                <a:latin typeface="+mj-lt"/>
              </a:rPr>
              <a:pPr algn="r" defTabSz="977900">
                <a:defRPr/>
              </a:pPr>
              <a:t>04.05.2023</a:t>
            </a:fld>
            <a:endParaRPr lang="ru-RU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027" y="5229200"/>
            <a:ext cx="100871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>
              <a:spcAft>
                <a:spcPts val="0"/>
              </a:spcAft>
            </a:pPr>
            <a:r>
              <a:rPr lang="ru-RU" sz="4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те</a:t>
            </a:r>
            <a:r>
              <a:rPr lang="ru-RU" sz="4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л: </a:t>
            </a:r>
            <a:r>
              <a:rPr lang="en-US" sz="4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+7 (902) 829-76-06</a:t>
            </a:r>
          </a:p>
          <a:p>
            <a:pPr marL="457200">
              <a:spcAft>
                <a:spcPts val="0"/>
              </a:spcAft>
            </a:pPr>
            <a:r>
              <a:rPr lang="ru-RU" sz="48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aagovorov@yam-rns.rosneft.ru </a:t>
            </a:r>
            <a:r>
              <a:rPr lang="ru-RU" sz="4800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4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4800" dirty="0" smtClean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3200" b="1" dirty="0" smtClean="0"/>
              <a:t> 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8027" y="-54708"/>
            <a:ext cx="1008719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Требуются бригады КРС :</a:t>
            </a:r>
          </a:p>
          <a:p>
            <a:pPr marL="457200" algn="ctr">
              <a:spcAft>
                <a:spcPts val="0"/>
              </a:spcAft>
            </a:pP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Питание в столовой</a:t>
            </a:r>
          </a:p>
          <a:p>
            <a:pPr marL="457200" algn="ctr">
              <a:spcAft>
                <a:spcPts val="0"/>
              </a:spcAft>
            </a:pP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Проживание </a:t>
            </a:r>
            <a:r>
              <a:rPr lang="ru-RU" sz="2800" b="1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общежитии</a:t>
            </a:r>
          </a:p>
          <a:p>
            <a:pPr marL="457200" algn="ctr">
              <a:spcAft>
                <a:spcPts val="0"/>
              </a:spcAft>
            </a:pP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</a:t>
            </a:r>
            <a:r>
              <a:rPr lang="ru-RU" sz="2800" b="1" dirty="0" smtClean="0">
                <a:solidFill>
                  <a:srgbClr val="2C2D2E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+</a:t>
            </a: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Оплата проезда и питания </a:t>
            </a:r>
          </a:p>
          <a:p>
            <a:pPr marL="457200" algn="ctr">
              <a:spcAft>
                <a:spcPts val="0"/>
              </a:spcAft>
            </a:pP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Вахта 30 дней (по15 дней/мес.)</a:t>
            </a:r>
          </a:p>
          <a:p>
            <a:pPr marL="457200">
              <a:spcAft>
                <a:spcPts val="0"/>
              </a:spcAft>
            </a:pP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З/П при 40% премии для рабочих</a:t>
            </a:r>
          </a:p>
          <a:p>
            <a:pPr marL="457200">
              <a:spcAft>
                <a:spcPts val="0"/>
              </a:spcAft>
            </a:pPr>
            <a:r>
              <a:rPr lang="ru-RU" sz="2800" b="1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75% премии для мастеров, на руки:</a:t>
            </a:r>
          </a:p>
          <a:p>
            <a:pPr marL="457200">
              <a:spcAft>
                <a:spcPts val="0"/>
              </a:spcAft>
            </a:pPr>
            <a:r>
              <a:rPr lang="ru-RU" sz="40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</a:t>
            </a: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МАСТЕР КРС  230 </a:t>
            </a:r>
            <a:r>
              <a:rPr lang="ru-RU" sz="2800" b="1" dirty="0" err="1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т.р</a:t>
            </a: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</a:p>
          <a:p>
            <a:pPr marL="457200">
              <a:spcAft>
                <a:spcPts val="0"/>
              </a:spcAft>
            </a:pP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МАШИНИСТ ПА 6 р. 186 </a:t>
            </a:r>
            <a:r>
              <a:rPr lang="ru-RU" sz="2800" b="1" dirty="0" err="1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т.р</a:t>
            </a: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457200">
              <a:spcAft>
                <a:spcPts val="0"/>
              </a:spcAft>
            </a:pP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БУРИЛЬЩИК КРС 6 р. 186 </a:t>
            </a:r>
            <a:r>
              <a:rPr lang="ru-RU" sz="2800" b="1" dirty="0" err="1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т.р</a:t>
            </a: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457200">
              <a:spcAft>
                <a:spcPts val="0"/>
              </a:spcAft>
            </a:pP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</a:t>
            </a: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</a:t>
            </a: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БУРИЛЬЩИКА КРС  </a:t>
            </a: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 р. 164 </a:t>
            </a:r>
            <a:r>
              <a:rPr lang="ru-RU" sz="2800" b="1" dirty="0" err="1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т.р</a:t>
            </a: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457200">
              <a:spcAft>
                <a:spcPts val="0"/>
              </a:spcAft>
            </a:pP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</a:t>
            </a: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</a:t>
            </a:r>
            <a:r>
              <a:rPr lang="ru-RU" sz="2800" b="1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БУРИЛЬЩИКА КРС </a:t>
            </a:r>
            <a:r>
              <a:rPr lang="ru-RU" sz="2800" b="1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  </a:t>
            </a:r>
            <a:r>
              <a:rPr lang="ru-RU" sz="2800" b="1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р. 144 </a:t>
            </a:r>
            <a:r>
              <a:rPr lang="ru-RU" sz="2800" b="1" dirty="0" err="1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т.р</a:t>
            </a:r>
            <a:r>
              <a:rPr lang="ru-RU" sz="2800" b="1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87560" y="1009100"/>
            <a:ext cx="4176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        </a:t>
            </a:r>
            <a:r>
              <a:rPr lang="ru-RU" sz="2000" dirty="0" smtClean="0"/>
              <a:t>филиал</a:t>
            </a:r>
          </a:p>
          <a:p>
            <a:r>
              <a:rPr lang="ru-RU" sz="2800" b="1" dirty="0" smtClean="0"/>
              <a:t> </a:t>
            </a:r>
            <a:r>
              <a:rPr lang="ru-RU" sz="3000" b="1" dirty="0" smtClean="0"/>
              <a:t>ООО </a:t>
            </a:r>
            <a:r>
              <a:rPr lang="ru-RU" sz="3000" b="1" dirty="0"/>
              <a:t>«РН-СЕРВИС»</a:t>
            </a:r>
          </a:p>
          <a:p>
            <a:r>
              <a:rPr lang="ru-RU" sz="2400" dirty="0" smtClean="0"/>
              <a:t>  в </a:t>
            </a:r>
            <a:r>
              <a:rPr lang="ru-RU" sz="2400" dirty="0"/>
              <a:t>г. </a:t>
            </a:r>
            <a:r>
              <a:rPr lang="ru-RU" sz="2400" dirty="0" err="1"/>
              <a:t>Губкинский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Shablon_europe</Template>
  <TotalTime>10589</TotalTime>
  <Words>116</Words>
  <Application>Microsoft Office PowerPoint</Application>
  <PresentationFormat>Лист A4 (210x297 мм)</PresentationFormat>
  <Paragraphs>19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Arial Black</vt:lpstr>
      <vt:lpstr>Calibri</vt:lpstr>
      <vt:lpstr>Europe</vt:lpstr>
      <vt:lpstr>Times New Roman</vt:lpstr>
      <vt:lpstr>Wingdings</vt:lpstr>
      <vt:lpstr>внутренний слайд</vt:lpstr>
      <vt:lpstr>Презентация PowerPoint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 шрифт Europe 20 pt</dc:title>
  <dc:creator>vircat</dc:creator>
  <cp:lastModifiedBy>Говоров Артем Анатольевич</cp:lastModifiedBy>
  <cp:revision>781</cp:revision>
  <cp:lastPrinted>2020-11-26T15:33:24Z</cp:lastPrinted>
  <dcterms:created xsi:type="dcterms:W3CDTF">2012-04-25T13:09:23Z</dcterms:created>
  <dcterms:modified xsi:type="dcterms:W3CDTF">2023-05-04T09:03:21Z</dcterms:modified>
</cp:coreProperties>
</file>